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5544800" cy="10058400"/>
  <p:notesSz cx="6858000" cy="9144000"/>
  <p:defaultTextStyle>
    <a:defPPr>
      <a:defRPr lang="en-US"/>
    </a:defPPr>
    <a:lvl1pPr marL="0" algn="l" defTabSz="81930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9302" algn="l" defTabSz="81930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8605" algn="l" defTabSz="81930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57907" algn="l" defTabSz="81930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77210" algn="l" defTabSz="81930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96512" algn="l" defTabSz="81930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915814" algn="l" defTabSz="81930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35117" algn="l" defTabSz="81930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54419" algn="l" defTabSz="819302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B548"/>
    <a:srgbClr val="38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 autoAdjust="0"/>
    <p:restoredTop sz="87480" autoAdjust="0"/>
  </p:normalViewPr>
  <p:slideViewPr>
    <p:cSldViewPr snapToGrid="0" snapToObjects="1">
      <p:cViewPr>
        <p:scale>
          <a:sx n="65" d="100"/>
          <a:sy n="65" d="100"/>
        </p:scale>
        <p:origin x="-1584" y="-152"/>
      </p:cViewPr>
      <p:guideLst>
        <p:guide orient="horz" pos="3168"/>
        <p:guide pos="4896"/>
      </p:guideLst>
    </p:cSldViewPr>
  </p:slideViewPr>
  <p:outlineViewPr>
    <p:cViewPr>
      <p:scale>
        <a:sx n="33" d="100"/>
        <a:sy n="33" d="100"/>
      </p:scale>
      <p:origin x="0" y="10704"/>
    </p:cViewPr>
  </p:outlineViewPr>
  <p:notesTextViewPr>
    <p:cViewPr>
      <p:scale>
        <a:sx n="100" d="100"/>
        <a:sy n="100" d="100"/>
      </p:scale>
      <p:origin x="0" y="1696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125228-4B49-344F-B480-1724D5241437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9463" y="685800"/>
            <a:ext cx="52990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619C99-46F8-A94F-890B-0CB9AA9D7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53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Why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do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it?</a:t>
            </a:r>
          </a:p>
          <a:p>
            <a:pPr marL="171450" indent="-171450">
              <a:buFontTx/>
              <a:buChar char="-"/>
            </a:pP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Groupon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everyone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passionate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explore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exciting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stuff</a:t>
            </a:r>
            <a:r>
              <a:rPr lang="zh-CN" altLang="en-US" dirty="0" smtClean="0"/>
              <a:t> </a:t>
            </a:r>
            <a:r>
              <a:rPr lang="en-US" altLang="zh-CN" dirty="0" smtClean="0"/>
              <a:t>together,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buying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power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just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coupon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shop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core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business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value,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differentiate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Yelp,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Expedia</a:t>
            </a:r>
            <a:r>
              <a:rPr lang="zh-CN" altLang="en-US" dirty="0" smtClean="0"/>
              <a:t>, </a:t>
            </a:r>
            <a:r>
              <a:rPr lang="en-US" altLang="zh-CN" dirty="0" smtClean="0"/>
              <a:t>Amazon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local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resource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other’s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don’t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people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local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restaurants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events,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etc</a:t>
            </a:r>
            <a:endParaRPr lang="en-US" altLang="zh-CN" dirty="0" smtClean="0"/>
          </a:p>
          <a:p>
            <a:pPr marL="171450" indent="-171450">
              <a:buFontTx/>
              <a:buChar char="-"/>
            </a:pP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coupon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shop</a:t>
            </a:r>
          </a:p>
          <a:p>
            <a:pPr marL="171450" indent="-171450">
              <a:buFontTx/>
              <a:buChar char="-"/>
            </a:pP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want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change</a:t>
            </a:r>
            <a:r>
              <a:rPr lang="zh-CN" altLang="en-US" dirty="0" smtClean="0"/>
              <a:t> </a:t>
            </a:r>
            <a:r>
              <a:rPr lang="en-US" altLang="zh-CN" dirty="0" smtClean="0"/>
              <a:t>it,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want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bring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everyone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real</a:t>
            </a:r>
            <a:r>
              <a:rPr lang="zh-CN" altLang="en-US" dirty="0" smtClean="0"/>
              <a:t> </a:t>
            </a:r>
            <a:r>
              <a:rPr lang="en-US" altLang="zh-CN" dirty="0" smtClean="0"/>
              <a:t>Groupon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experience</a:t>
            </a:r>
          </a:p>
          <a:p>
            <a:pPr marL="171450" indent="-171450">
              <a:buFontTx/>
              <a:buChar char="-"/>
            </a:pPr>
            <a:endParaRPr lang="en-US" altLang="zh-CN" dirty="0" smtClean="0"/>
          </a:p>
          <a:p>
            <a:pPr marL="0" indent="0">
              <a:buFontTx/>
              <a:buNone/>
            </a:pPr>
            <a:r>
              <a:rPr lang="en-US" altLang="zh-CN" dirty="0" smtClean="0"/>
              <a:t>Why</a:t>
            </a:r>
            <a:r>
              <a:rPr lang="zh-CN" altLang="en-US" dirty="0" smtClean="0"/>
              <a:t> </a:t>
            </a:r>
            <a:r>
              <a:rPr lang="en-US" altLang="zh-CN" dirty="0" smtClean="0"/>
              <a:t>do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now?</a:t>
            </a:r>
          </a:p>
          <a:p>
            <a:pPr marL="171450" indent="-171450">
              <a:buFontTx/>
              <a:buChar char="-"/>
            </a:pPr>
            <a:r>
              <a:rPr lang="en-US" altLang="zh-CN" dirty="0" smtClean="0"/>
              <a:t>Back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2008,</a:t>
            </a:r>
            <a:r>
              <a:rPr lang="zh-CN" altLang="en-US" dirty="0" smtClean="0"/>
              <a:t> </a:t>
            </a:r>
            <a:r>
              <a:rPr lang="en-US" altLang="zh-CN" dirty="0" smtClean="0"/>
              <a:t>no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smart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phone,</a:t>
            </a:r>
            <a:r>
              <a:rPr lang="zh-CN" altLang="en-US" dirty="0" smtClean="0"/>
              <a:t> </a:t>
            </a:r>
            <a:r>
              <a:rPr lang="en-US" altLang="zh-CN" dirty="0" smtClean="0"/>
              <a:t>no</a:t>
            </a:r>
            <a:r>
              <a:rPr lang="zh-CN" altLang="en-US" dirty="0" smtClean="0"/>
              <a:t> </a:t>
            </a:r>
            <a:r>
              <a:rPr lang="zh-CN" altLang="zh-CN" dirty="0" smtClean="0"/>
              <a:t>4</a:t>
            </a:r>
            <a:r>
              <a:rPr lang="en-US" altLang="zh-CN" dirty="0" smtClean="0"/>
              <a:t>g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network,</a:t>
            </a:r>
            <a:r>
              <a:rPr lang="zh-CN" altLang="en-US" dirty="0" smtClean="0"/>
              <a:t> </a:t>
            </a:r>
            <a:r>
              <a:rPr lang="en-US" altLang="zh-CN" dirty="0" smtClean="0"/>
              <a:t>no</a:t>
            </a:r>
            <a:r>
              <a:rPr lang="zh-CN" altLang="en-US" dirty="0" smtClean="0"/>
              <a:t> </a:t>
            </a:r>
            <a:r>
              <a:rPr lang="en-US" altLang="zh-CN" dirty="0" smtClean="0"/>
              <a:t>enough</a:t>
            </a:r>
            <a:r>
              <a:rPr lang="zh-CN" altLang="en-US" dirty="0" smtClean="0"/>
              <a:t> </a:t>
            </a:r>
            <a:r>
              <a:rPr lang="en-US" altLang="zh-CN" dirty="0" smtClean="0"/>
              <a:t>inventory</a:t>
            </a:r>
            <a:r>
              <a:rPr lang="zh-CN" altLang="en-US" dirty="0" smtClean="0"/>
              <a:t>, </a:t>
            </a:r>
            <a:r>
              <a:rPr lang="en-US" altLang="zh-CN" dirty="0" smtClean="0"/>
              <a:t>hard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people</a:t>
            </a:r>
          </a:p>
          <a:p>
            <a:pPr marL="171450" indent="-171450">
              <a:buFontTx/>
              <a:buChar char="-"/>
            </a:pPr>
            <a:r>
              <a:rPr lang="en-US" altLang="zh-CN" dirty="0" smtClean="0"/>
              <a:t>Now,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smart</a:t>
            </a:r>
            <a:r>
              <a:rPr lang="zh-CN" altLang="en-US" dirty="0" smtClean="0"/>
              <a:t> </a:t>
            </a:r>
            <a:r>
              <a:rPr lang="en-US" altLang="zh-CN" dirty="0" smtClean="0"/>
              <a:t>phone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everywhere,</a:t>
            </a:r>
            <a:r>
              <a:rPr lang="zh-CN" altLang="en-US" dirty="0" smtClean="0"/>
              <a:t> </a:t>
            </a:r>
            <a:r>
              <a:rPr lang="en-US" altLang="zh-CN" dirty="0" smtClean="0"/>
              <a:t>fast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network,</a:t>
            </a:r>
            <a:r>
              <a:rPr lang="zh-CN" altLang="en-US" dirty="0" smtClean="0"/>
              <a:t> </a:t>
            </a:r>
            <a:r>
              <a:rPr lang="en-US" altLang="zh-CN" dirty="0" smtClean="0"/>
              <a:t>tons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inventory,</a:t>
            </a:r>
            <a:r>
              <a:rPr lang="zh-CN" altLang="en-US" dirty="0" smtClean="0"/>
              <a:t> </a:t>
            </a:r>
            <a:r>
              <a:rPr lang="en-US" altLang="zh-CN" dirty="0" smtClean="0"/>
              <a:t>social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network,</a:t>
            </a:r>
            <a:r>
              <a:rPr lang="zh-CN" altLang="en-US" dirty="0" smtClean="0"/>
              <a:t> </a:t>
            </a:r>
            <a:r>
              <a:rPr lang="en-US" altLang="zh-CN" dirty="0" smtClean="0"/>
              <a:t>GPS!</a:t>
            </a:r>
          </a:p>
          <a:p>
            <a:pPr marL="0" indent="0">
              <a:buFontTx/>
              <a:buNone/>
            </a:pPr>
            <a:endParaRPr lang="en-US" altLang="zh-CN" dirty="0" smtClean="0"/>
          </a:p>
          <a:p>
            <a:pPr marL="0" indent="0">
              <a:buFontTx/>
              <a:buNone/>
            </a:pPr>
            <a:r>
              <a:rPr lang="en-US" altLang="zh-CN" dirty="0" smtClean="0"/>
              <a:t>What’s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advantage?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amazing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time,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resources</a:t>
            </a:r>
            <a:r>
              <a:rPr lang="zh-CN" altLang="en-US" dirty="0" smtClean="0"/>
              <a:t>,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power,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nobody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built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similar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platform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us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altLang="zh-CN" dirty="0" smtClean="0"/>
              <a:t>Yelp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probably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only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competitor,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they</a:t>
            </a:r>
            <a:r>
              <a:rPr lang="zh-CN" altLang="en-US" dirty="0" smtClean="0"/>
              <a:t> </a:t>
            </a:r>
            <a:r>
              <a:rPr lang="en-US" altLang="zh-CN" dirty="0" smtClean="0"/>
              <a:t>don</a:t>
            </a:r>
            <a:r>
              <a:rPr lang="fr-FR" altLang="zh-CN" dirty="0" smtClean="0"/>
              <a:t>’</a:t>
            </a:r>
            <a:r>
              <a:rPr lang="en-US" altLang="zh-CN" dirty="0" smtClean="0"/>
              <a:t>t’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local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inventory,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takes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build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that,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first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advantage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(7</a:t>
            </a:r>
            <a:r>
              <a:rPr lang="zh-CN" altLang="en-US" dirty="0" smtClean="0"/>
              <a:t> </a:t>
            </a:r>
            <a:r>
              <a:rPr lang="en-US" altLang="zh-CN" dirty="0" smtClean="0"/>
              <a:t>years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ahead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them)</a:t>
            </a:r>
            <a:endParaRPr lang="en-US" altLang="zh-CN" dirty="0" smtClean="0"/>
          </a:p>
          <a:p>
            <a:pPr marL="0" indent="0">
              <a:buFontTx/>
              <a:buNone/>
            </a:pPr>
            <a:endParaRPr lang="en-US" altLang="zh-CN" dirty="0" smtClean="0"/>
          </a:p>
          <a:p>
            <a:pPr marL="0" indent="0">
              <a:buFontTx/>
              <a:buNone/>
            </a:pPr>
            <a:r>
              <a:rPr lang="en-US" dirty="0" smtClean="0"/>
              <a:t>Future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altLang="zh-CN" dirty="0" smtClean="0"/>
              <a:t>Simply</a:t>
            </a:r>
            <a:r>
              <a:rPr lang="zh-CN" altLang="en-US" dirty="0" smtClean="0"/>
              <a:t> </a:t>
            </a:r>
            <a:r>
              <a:rPr lang="en-US" altLang="zh-CN" dirty="0" smtClean="0"/>
              <a:t>unlimited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Increase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cross</a:t>
            </a:r>
            <a:r>
              <a:rPr lang="zh-CN" altLang="en-US" dirty="0" smtClean="0"/>
              <a:t> </a:t>
            </a:r>
            <a:r>
              <a:rPr lang="en-US" altLang="zh-CN" dirty="0" smtClean="0"/>
              <a:t>sale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Provide</a:t>
            </a:r>
            <a:r>
              <a:rPr lang="zh-CN" altLang="en-US" dirty="0" smtClean="0"/>
              <a:t> </a:t>
            </a:r>
            <a:r>
              <a:rPr lang="en-US" altLang="zh-CN" dirty="0" smtClean="0"/>
              <a:t>huge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value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our</a:t>
            </a:r>
            <a:r>
              <a:rPr lang="zh-CN" altLang="en-US" dirty="0" smtClean="0"/>
              <a:t> </a:t>
            </a:r>
            <a:r>
              <a:rPr lang="en-US" altLang="zh-CN" smtClean="0"/>
              <a:t>users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619C99-46F8-A94F-890B-0CB9AA9D7D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00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3124625"/>
            <a:ext cx="1321308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1720" y="5699760"/>
            <a:ext cx="1088136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193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86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57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77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965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9158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351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544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0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89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269980" y="402803"/>
            <a:ext cx="3497580" cy="85822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7240" y="402803"/>
            <a:ext cx="10233660" cy="85822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93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738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932" y="6463455"/>
            <a:ext cx="13213080" cy="1997710"/>
          </a:xfrm>
        </p:spPr>
        <p:txBody>
          <a:bodyPr anchor="t"/>
          <a:lstStyle>
            <a:lvl1pPr algn="l">
              <a:defRPr sz="7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7932" y="4263179"/>
            <a:ext cx="13213080" cy="2200274"/>
          </a:xfrm>
        </p:spPr>
        <p:txBody>
          <a:bodyPr anchor="b"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81930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38605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3pPr>
            <a:lvl4pPr marL="2457907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7721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96512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915814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735117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54419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1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7240" y="2346962"/>
            <a:ext cx="6865620" cy="6638079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01940" y="2346962"/>
            <a:ext cx="6865620" cy="6638079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94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2251499"/>
            <a:ext cx="6868320" cy="938319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9302" indent="0">
              <a:buNone/>
              <a:defRPr sz="3600" b="1"/>
            </a:lvl2pPr>
            <a:lvl3pPr marL="1638605" indent="0">
              <a:buNone/>
              <a:defRPr sz="3200" b="1"/>
            </a:lvl3pPr>
            <a:lvl4pPr marL="2457907" indent="0">
              <a:buNone/>
              <a:defRPr sz="2900" b="1"/>
            </a:lvl4pPr>
            <a:lvl5pPr marL="3277210" indent="0">
              <a:buNone/>
              <a:defRPr sz="2900" b="1"/>
            </a:lvl5pPr>
            <a:lvl6pPr marL="4096512" indent="0">
              <a:buNone/>
              <a:defRPr sz="2900" b="1"/>
            </a:lvl6pPr>
            <a:lvl7pPr marL="4915814" indent="0">
              <a:buNone/>
              <a:defRPr sz="2900" b="1"/>
            </a:lvl7pPr>
            <a:lvl8pPr marL="5735117" indent="0">
              <a:buNone/>
              <a:defRPr sz="2900" b="1"/>
            </a:lvl8pPr>
            <a:lvl9pPr marL="6554419" indent="0">
              <a:buNone/>
              <a:defRPr sz="2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7240" y="3189816"/>
            <a:ext cx="6868320" cy="5795222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96545" y="2251499"/>
            <a:ext cx="6871018" cy="938319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9302" indent="0">
              <a:buNone/>
              <a:defRPr sz="3600" b="1"/>
            </a:lvl2pPr>
            <a:lvl3pPr marL="1638605" indent="0">
              <a:buNone/>
              <a:defRPr sz="3200" b="1"/>
            </a:lvl3pPr>
            <a:lvl4pPr marL="2457907" indent="0">
              <a:buNone/>
              <a:defRPr sz="2900" b="1"/>
            </a:lvl4pPr>
            <a:lvl5pPr marL="3277210" indent="0">
              <a:buNone/>
              <a:defRPr sz="2900" b="1"/>
            </a:lvl5pPr>
            <a:lvl6pPr marL="4096512" indent="0">
              <a:buNone/>
              <a:defRPr sz="2900" b="1"/>
            </a:lvl6pPr>
            <a:lvl7pPr marL="4915814" indent="0">
              <a:buNone/>
              <a:defRPr sz="2900" b="1"/>
            </a:lvl7pPr>
            <a:lvl8pPr marL="5735117" indent="0">
              <a:buNone/>
              <a:defRPr sz="2900" b="1"/>
            </a:lvl8pPr>
            <a:lvl9pPr marL="6554419" indent="0">
              <a:buNone/>
              <a:defRPr sz="2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96545" y="3189816"/>
            <a:ext cx="6871018" cy="5795222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323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50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04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3" y="400472"/>
            <a:ext cx="5114132" cy="1704341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7585" y="400475"/>
            <a:ext cx="8689975" cy="8584566"/>
          </a:xfrm>
        </p:spPr>
        <p:txBody>
          <a:bodyPr/>
          <a:lstStyle>
            <a:lvl1pPr>
              <a:defRPr sz="5700"/>
            </a:lvl1pPr>
            <a:lvl2pPr>
              <a:defRPr sz="5000"/>
            </a:lvl2pPr>
            <a:lvl3pPr>
              <a:defRPr sz="43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3" y="2104816"/>
            <a:ext cx="5114132" cy="6880225"/>
          </a:xfrm>
        </p:spPr>
        <p:txBody>
          <a:bodyPr/>
          <a:lstStyle>
            <a:lvl1pPr marL="0" indent="0">
              <a:buNone/>
              <a:defRPr sz="2500"/>
            </a:lvl1pPr>
            <a:lvl2pPr marL="819302" indent="0">
              <a:buNone/>
              <a:defRPr sz="2200"/>
            </a:lvl2pPr>
            <a:lvl3pPr marL="1638605" indent="0">
              <a:buNone/>
              <a:defRPr sz="1800"/>
            </a:lvl3pPr>
            <a:lvl4pPr marL="2457907" indent="0">
              <a:buNone/>
              <a:defRPr sz="1600"/>
            </a:lvl4pPr>
            <a:lvl5pPr marL="3277210" indent="0">
              <a:buNone/>
              <a:defRPr sz="1600"/>
            </a:lvl5pPr>
            <a:lvl6pPr marL="4096512" indent="0">
              <a:buNone/>
              <a:defRPr sz="1600"/>
            </a:lvl6pPr>
            <a:lvl7pPr marL="4915814" indent="0">
              <a:buNone/>
              <a:defRPr sz="1600"/>
            </a:lvl7pPr>
            <a:lvl8pPr marL="5735117" indent="0">
              <a:buNone/>
              <a:defRPr sz="1600"/>
            </a:lvl8pPr>
            <a:lvl9pPr marL="6554419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32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890" y="7040880"/>
            <a:ext cx="9326880" cy="831217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6890" y="898736"/>
            <a:ext cx="9326880" cy="6035040"/>
          </a:xfrm>
        </p:spPr>
        <p:txBody>
          <a:bodyPr/>
          <a:lstStyle>
            <a:lvl1pPr marL="0" indent="0">
              <a:buNone/>
              <a:defRPr sz="5700"/>
            </a:lvl1pPr>
            <a:lvl2pPr marL="819302" indent="0">
              <a:buNone/>
              <a:defRPr sz="5000"/>
            </a:lvl2pPr>
            <a:lvl3pPr marL="1638605" indent="0">
              <a:buNone/>
              <a:defRPr sz="4300"/>
            </a:lvl3pPr>
            <a:lvl4pPr marL="2457907" indent="0">
              <a:buNone/>
              <a:defRPr sz="3600"/>
            </a:lvl4pPr>
            <a:lvl5pPr marL="3277210" indent="0">
              <a:buNone/>
              <a:defRPr sz="3600"/>
            </a:lvl5pPr>
            <a:lvl6pPr marL="4096512" indent="0">
              <a:buNone/>
              <a:defRPr sz="3600"/>
            </a:lvl6pPr>
            <a:lvl7pPr marL="4915814" indent="0">
              <a:buNone/>
              <a:defRPr sz="3600"/>
            </a:lvl7pPr>
            <a:lvl8pPr marL="5735117" indent="0">
              <a:buNone/>
              <a:defRPr sz="3600"/>
            </a:lvl8pPr>
            <a:lvl9pPr marL="6554419" indent="0">
              <a:buNone/>
              <a:defRPr sz="3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6890" y="7872096"/>
            <a:ext cx="9326880" cy="1180465"/>
          </a:xfrm>
        </p:spPr>
        <p:txBody>
          <a:bodyPr/>
          <a:lstStyle>
            <a:lvl1pPr marL="0" indent="0">
              <a:buNone/>
              <a:defRPr sz="2500"/>
            </a:lvl1pPr>
            <a:lvl2pPr marL="819302" indent="0">
              <a:buNone/>
              <a:defRPr sz="2200"/>
            </a:lvl2pPr>
            <a:lvl3pPr marL="1638605" indent="0">
              <a:buNone/>
              <a:defRPr sz="1800"/>
            </a:lvl3pPr>
            <a:lvl4pPr marL="2457907" indent="0">
              <a:buNone/>
              <a:defRPr sz="1600"/>
            </a:lvl4pPr>
            <a:lvl5pPr marL="3277210" indent="0">
              <a:buNone/>
              <a:defRPr sz="1600"/>
            </a:lvl5pPr>
            <a:lvl6pPr marL="4096512" indent="0">
              <a:buNone/>
              <a:defRPr sz="1600"/>
            </a:lvl6pPr>
            <a:lvl7pPr marL="4915814" indent="0">
              <a:buNone/>
              <a:defRPr sz="1600"/>
            </a:lvl7pPr>
            <a:lvl8pPr marL="5735117" indent="0">
              <a:buNone/>
              <a:defRPr sz="1600"/>
            </a:lvl8pPr>
            <a:lvl9pPr marL="6554419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671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02803"/>
            <a:ext cx="13990320" cy="1676400"/>
          </a:xfrm>
          <a:prstGeom prst="rect">
            <a:avLst/>
          </a:prstGeom>
        </p:spPr>
        <p:txBody>
          <a:bodyPr vert="horz" lIns="163860" tIns="81930" rIns="163860" bIns="8193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2346962"/>
            <a:ext cx="13990320" cy="6638079"/>
          </a:xfrm>
          <a:prstGeom prst="rect">
            <a:avLst/>
          </a:prstGeom>
        </p:spPr>
        <p:txBody>
          <a:bodyPr vert="horz" lIns="163860" tIns="81930" rIns="163860" bIns="8193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" y="9322648"/>
            <a:ext cx="3627120" cy="535517"/>
          </a:xfrm>
          <a:prstGeom prst="rect">
            <a:avLst/>
          </a:prstGeom>
        </p:spPr>
        <p:txBody>
          <a:bodyPr vert="horz" lIns="163860" tIns="81930" rIns="163860" bIns="81930" rtlCol="0" anchor="ctr"/>
          <a:lstStyle>
            <a:lvl1pPr algn="l">
              <a:defRPr sz="2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B640A-49D9-F347-BB6E-8D1327FD031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11140" y="9322648"/>
            <a:ext cx="4922520" cy="535517"/>
          </a:xfrm>
          <a:prstGeom prst="rect">
            <a:avLst/>
          </a:prstGeom>
        </p:spPr>
        <p:txBody>
          <a:bodyPr vert="horz" lIns="163860" tIns="81930" rIns="163860" bIns="81930" rtlCol="0" anchor="ctr"/>
          <a:lstStyle>
            <a:lvl1pPr algn="ctr">
              <a:defRPr sz="2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0440" y="9322648"/>
            <a:ext cx="3627120" cy="535517"/>
          </a:xfrm>
          <a:prstGeom prst="rect">
            <a:avLst/>
          </a:prstGeom>
        </p:spPr>
        <p:txBody>
          <a:bodyPr vert="horz" lIns="163860" tIns="81930" rIns="163860" bIns="81930" rtlCol="0" anchor="ctr"/>
          <a:lstStyle>
            <a:lvl1pPr algn="r">
              <a:defRPr sz="2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01AE49-72D0-BA42-A554-2D4212624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80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819302" rtl="0" eaLnBrk="1" latinLnBrk="0" hangingPunct="1">
        <a:spcBef>
          <a:spcPct val="0"/>
        </a:spcBef>
        <a:buNone/>
        <a:defRPr sz="7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14477" indent="-614477" algn="l" defTabSz="819302" rtl="0" eaLnBrk="1" latinLnBrk="0" hangingPunct="1">
        <a:spcBef>
          <a:spcPct val="20000"/>
        </a:spcBef>
        <a:buFont typeface="Arial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331366" indent="-512064" algn="l" defTabSz="819302" rtl="0" eaLnBrk="1" latinLnBrk="0" hangingPunct="1">
        <a:spcBef>
          <a:spcPct val="20000"/>
        </a:spcBef>
        <a:buFont typeface="Arial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8256" indent="-409651" algn="l" defTabSz="819302" rtl="0" eaLnBrk="1" latinLnBrk="0" hangingPunct="1">
        <a:spcBef>
          <a:spcPct val="20000"/>
        </a:spcBef>
        <a:buFont typeface="Arial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67558" indent="-409651" algn="l" defTabSz="819302" rtl="0" eaLnBrk="1" latinLnBrk="0" hangingPunct="1">
        <a:spcBef>
          <a:spcPct val="20000"/>
        </a:spcBef>
        <a:buFont typeface="Arial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86861" indent="-409651" algn="l" defTabSz="819302" rtl="0" eaLnBrk="1" latinLnBrk="0" hangingPunct="1">
        <a:spcBef>
          <a:spcPct val="20000"/>
        </a:spcBef>
        <a:buFont typeface="Arial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06163" indent="-409651" algn="l" defTabSz="81930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25466" indent="-409651" algn="l" defTabSz="81930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44768" indent="-409651" algn="l" defTabSz="81930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64070" indent="-409651" algn="l" defTabSz="81930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9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9302" algn="l" defTabSz="819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8605" algn="l" defTabSz="819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57907" algn="l" defTabSz="819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77210" algn="l" defTabSz="819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96512" algn="l" defTabSz="819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915814" algn="l" defTabSz="819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35117" algn="l" defTabSz="819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54419" algn="l" defTabSz="81930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emf"/><Relationship Id="rId6" Type="http://schemas.openxmlformats.org/officeDocument/2006/relationships/image" Target="../media/image2.emf"/><Relationship Id="rId7" Type="http://schemas.openxmlformats.org/officeDocument/2006/relationships/image" Target="../media/image3.emf"/><Relationship Id="rId8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7877" y="4168496"/>
            <a:ext cx="4719558" cy="2826613"/>
          </a:xfrm>
        </p:spPr>
        <p:txBody>
          <a:bodyPr>
            <a:normAutofit/>
          </a:bodyPr>
          <a:lstStyle/>
          <a:p>
            <a:pPr algn="l"/>
            <a:r>
              <a:rPr lang="en-US" sz="4900" b="1" dirty="0">
                <a:latin typeface="+mn-lt"/>
                <a:ea typeface="+mn-ea"/>
                <a:cs typeface="Arial"/>
              </a:rPr>
              <a:t>C</a:t>
            </a:r>
            <a:r>
              <a:rPr lang="en-US" sz="4900" b="1" dirty="0">
                <a:latin typeface="+mn-lt"/>
                <a:ea typeface="+mn-ea"/>
                <a:cs typeface="Arial"/>
              </a:rPr>
              <a:t>hang</a:t>
            </a:r>
            <a:r>
              <a:rPr lang="zh-CN" altLang="en-US" sz="6000" dirty="0" smtClean="0">
                <a:latin typeface="Open Sans Semibold"/>
                <a:cs typeface="Open Sans Semibold"/>
              </a:rPr>
              <a:t> </a:t>
            </a:r>
            <a:r>
              <a:rPr lang="en-US" altLang="zh-CN" sz="4900" b="1" dirty="0">
                <a:latin typeface="+mn-lt"/>
                <a:ea typeface="+mn-ea"/>
                <a:cs typeface="Arial"/>
              </a:rPr>
              <a:t>Liu</a:t>
            </a:r>
            <a:br>
              <a:rPr lang="en-US" altLang="zh-CN" sz="4900" b="1" dirty="0">
                <a:latin typeface="+mn-lt"/>
                <a:ea typeface="+mn-ea"/>
                <a:cs typeface="Arial"/>
              </a:rPr>
            </a:br>
            <a:r>
              <a:rPr lang="en-US" altLang="zh-CN" sz="4900" b="1" dirty="0">
                <a:latin typeface="+mn-lt"/>
                <a:ea typeface="+mn-ea"/>
                <a:cs typeface="Arial"/>
              </a:rPr>
              <a:t>Robert</a:t>
            </a:r>
            <a:r>
              <a:rPr lang="zh-CN" altLang="en-US" sz="4900" b="1" dirty="0">
                <a:latin typeface="+mn-lt"/>
                <a:ea typeface="+mn-ea"/>
                <a:cs typeface="Arial"/>
              </a:rPr>
              <a:t> </a:t>
            </a:r>
            <a:r>
              <a:rPr lang="en-US" altLang="zh-CN" sz="4900" b="1" dirty="0" err="1">
                <a:latin typeface="+mn-lt"/>
                <a:ea typeface="+mn-ea"/>
                <a:cs typeface="Arial"/>
              </a:rPr>
              <a:t>Xue</a:t>
            </a:r>
            <a:r>
              <a:rPr lang="en-US" altLang="zh-CN" sz="4900" b="1" dirty="0">
                <a:latin typeface="+mn-lt"/>
                <a:ea typeface="+mn-ea"/>
                <a:cs typeface="Arial"/>
              </a:rPr>
              <a:t/>
            </a:r>
            <a:br>
              <a:rPr lang="en-US" altLang="zh-CN" sz="4900" b="1" dirty="0">
                <a:latin typeface="+mn-lt"/>
                <a:ea typeface="+mn-ea"/>
                <a:cs typeface="Arial"/>
              </a:rPr>
            </a:br>
            <a:r>
              <a:rPr lang="en-US" altLang="zh-CN" sz="4900" b="1" dirty="0">
                <a:latin typeface="+mn-lt"/>
                <a:ea typeface="+mn-ea"/>
                <a:cs typeface="Arial"/>
              </a:rPr>
              <a:t>Ping</a:t>
            </a:r>
            <a:r>
              <a:rPr lang="zh-CN" altLang="en-US" sz="4900" b="1" dirty="0">
                <a:latin typeface="+mn-lt"/>
                <a:ea typeface="+mn-ea"/>
                <a:cs typeface="Arial"/>
              </a:rPr>
              <a:t> </a:t>
            </a:r>
            <a:r>
              <a:rPr lang="en-US" altLang="zh-CN" sz="4900" b="1" dirty="0">
                <a:latin typeface="+mn-lt"/>
                <a:ea typeface="+mn-ea"/>
                <a:cs typeface="Arial"/>
              </a:rPr>
              <a:t>Zhang</a:t>
            </a:r>
            <a:endParaRPr lang="en-US" sz="4900" b="1" dirty="0">
              <a:latin typeface="+mn-lt"/>
              <a:ea typeface="+mn-ea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7877" y="8152689"/>
            <a:ext cx="13118124" cy="822580"/>
          </a:xfrm>
        </p:spPr>
        <p:txBody>
          <a:bodyPr>
            <a:normAutofit fontScale="40000" lnSpcReduction="20000"/>
          </a:bodyPr>
          <a:lstStyle/>
          <a:p>
            <a:pPr algn="l"/>
            <a:endParaRPr lang="en-US" sz="4400" dirty="0" smtClean="0">
              <a:latin typeface="Open Sans Light"/>
              <a:cs typeface="Open Sans Light"/>
            </a:endParaRPr>
          </a:p>
          <a:p>
            <a:pPr algn="l"/>
            <a:r>
              <a:rPr lang="zh-CN" altLang="en-US" dirty="0" smtClean="0"/>
              <a:t> </a:t>
            </a:r>
            <a:r>
              <a:rPr lang="en-US" dirty="0" err="1" smtClean="0"/>
              <a:t>iOS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Bootcamp</a:t>
            </a:r>
            <a:r>
              <a:rPr lang="zh-CN" altLang="en-US" dirty="0" smtClean="0"/>
              <a:t> </a:t>
            </a:r>
            <a:r>
              <a:rPr lang="en-US" dirty="0" smtClean="0"/>
              <a:t>2015</a:t>
            </a:r>
            <a:endParaRPr lang="en-US" dirty="0"/>
          </a:p>
        </p:txBody>
      </p:sp>
      <p:pic>
        <p:nvPicPr>
          <p:cNvPr id="13" name="Picture 12" descr="groupon_green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45" y="1440758"/>
            <a:ext cx="4387502" cy="840160"/>
          </a:xfrm>
          <a:prstGeom prst="rect">
            <a:avLst/>
          </a:prstGeom>
        </p:spPr>
      </p:pic>
      <p:pic>
        <p:nvPicPr>
          <p:cNvPr id="5" name="Picture 4" descr="side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600" y="0"/>
            <a:ext cx="838200" cy="10058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alphaModFix amt="68000"/>
          </a:blip>
          <a:stretch>
            <a:fillRect/>
          </a:stretch>
        </p:blipFill>
        <p:spPr>
          <a:xfrm rot="10800000">
            <a:off x="527318" y="-3"/>
            <a:ext cx="1677617" cy="6545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41195" y="5295437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317435" y="1214645"/>
            <a:ext cx="14505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 smtClean="0">
                <a:solidFill>
                  <a:srgbClr val="82B548"/>
                </a:solidFill>
                <a:latin typeface="Avenir Black"/>
                <a:cs typeface="Avenir Black"/>
              </a:rPr>
              <a:t>UP</a:t>
            </a:r>
            <a:endParaRPr lang="en-US" sz="7200" b="1" dirty="0">
              <a:solidFill>
                <a:srgbClr val="82B548"/>
              </a:solidFill>
              <a:latin typeface="Avenir Black"/>
              <a:cs typeface="Avenir Black"/>
            </a:endParaRPr>
          </a:p>
        </p:txBody>
      </p:sp>
      <p:pic>
        <p:nvPicPr>
          <p:cNvPr id="10" name="groupon-up-final-demo-hd-final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772493" y="388185"/>
            <a:ext cx="5217037" cy="934553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3848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Habitat.thmx</Template>
  <TotalTime>4249</TotalTime>
  <Words>215</Words>
  <Application>Microsoft Macintosh PowerPoint</Application>
  <PresentationFormat>Custom</PresentationFormat>
  <Paragraphs>25</Paragraphs>
  <Slides>1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Chang Liu Robert Xue Ping Zhang</vt:lpstr>
    </vt:vector>
  </TitlesOfParts>
  <Company>Groupon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 Mandler</dc:creator>
  <cp:lastModifiedBy>CHANG LIU</cp:lastModifiedBy>
  <cp:revision>195</cp:revision>
  <dcterms:created xsi:type="dcterms:W3CDTF">2013-10-09T19:46:35Z</dcterms:created>
  <dcterms:modified xsi:type="dcterms:W3CDTF">2015-12-10T22:36:27Z</dcterms:modified>
</cp:coreProperties>
</file>

<file path=docProps/thumbnail.jpeg>
</file>